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1" r:id="rId11"/>
    <p:sldId id="270" r:id="rId12"/>
    <p:sldId id="269" r:id="rId13"/>
    <p:sldId id="272" r:id="rId14"/>
    <p:sldId id="274" r:id="rId15"/>
    <p:sldId id="277" r:id="rId16"/>
    <p:sldId id="275" r:id="rId17"/>
    <p:sldId id="273" r:id="rId18"/>
    <p:sldId id="278" r:id="rId19"/>
    <p:sldId id="280" r:id="rId20"/>
    <p:sldId id="279" r:id="rId21"/>
  </p:sldIdLst>
  <p:sldSz cx="9144000" cy="5143500" type="screen16x9"/>
  <p:notesSz cx="6858000" cy="9144000"/>
  <p:embeddedFontLst>
    <p:embeddedFont>
      <p:font typeface="Nanum Pen Script" panose="020B0604020202020204" charset="-127"/>
      <p:regular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Roboto 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658">
          <p15:clr>
            <a:srgbClr val="9AA0A6"/>
          </p15:clr>
        </p15:guide>
        <p15:guide id="3" orient="horz" pos="1049">
          <p15:clr>
            <a:srgbClr val="9AA0A6"/>
          </p15:clr>
        </p15:guide>
        <p15:guide id="4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31AE06-3747-443A-A64B-04562F02F8BE}">
  <a:tblStyle styleId="{3F31AE06-3747-443A-A64B-04562F02F8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16" y="132"/>
      </p:cViewPr>
      <p:guideLst>
        <p:guide orient="horz" pos="1512"/>
        <p:guide pos="2658"/>
        <p:guide orient="horz" pos="1049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ae26aa3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ae26aa3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03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6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83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01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9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0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83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993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96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05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7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5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4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28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96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2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4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37094" y="931699"/>
            <a:ext cx="309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22894" y="4009325"/>
            <a:ext cx="41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17426" y="2988150"/>
            <a:ext cx="4172400" cy="8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623611" y="3651383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496661" y="1631250"/>
            <a:ext cx="2396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 rot="-363">
            <a:off x="1835270" y="1307223"/>
            <a:ext cx="2842200" cy="25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ctrTitle"/>
          </p:nvPr>
        </p:nvSpPr>
        <p:spPr>
          <a:xfrm>
            <a:off x="2446608" y="1887895"/>
            <a:ext cx="4058700" cy="1531121"/>
          </a:xfrm>
          <a:prstGeom prst="rect">
            <a:avLst/>
          </a:prstGeom>
        </p:spPr>
        <p:txBody>
          <a:bodyPr spcFirstLastPara="1" wrap="square" lIns="91425" tIns="1554475" rIns="91425" bIns="91425" anchor="b" anchorCtr="0">
            <a:noAutofit/>
          </a:bodyPr>
          <a:lstStyle/>
          <a:p>
            <a:pPr marL="18288" lvl="0" indent="-19202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Elon’s MUsk</a:t>
            </a:r>
            <a:r>
              <a:rPr lang="en" sz="6000" dirty="0" smtClean="0"/>
              <a:t/>
            </a:r>
            <a:br>
              <a:rPr lang="en" sz="6000" dirty="0" smtClean="0"/>
            </a:br>
            <a:r>
              <a:rPr lang="en" sz="6000" dirty="0" smtClean="0"/>
              <a:t>Biography</a:t>
            </a:r>
            <a:endParaRPr sz="6000" dirty="0"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2446608" y="4009325"/>
            <a:ext cx="41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Alejandro Giraldo Hererra</a:t>
            </a:r>
            <a:endParaRPr dirty="0"/>
          </a:p>
        </p:txBody>
      </p:sp>
      <p:pic>
        <p:nvPicPr>
          <p:cNvPr id="141" name="Google Shape;1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40">
            <a:off x="3752507" y="1427159"/>
            <a:ext cx="1151736" cy="234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pic>
        <p:nvPicPr>
          <p:cNvPr id="142" name="Google Shape;142;p32"/>
          <p:cNvPicPr preferRelativeResize="0"/>
          <p:nvPr/>
        </p:nvPicPr>
        <p:blipFill rotWithShape="1">
          <a:blip r:embed="rId5">
            <a:alphaModFix/>
          </a:blip>
          <a:srcRect r="19736"/>
          <a:stretch/>
        </p:blipFill>
        <p:spPr>
          <a:xfrm rot="1021990">
            <a:off x="1221985" y="2305852"/>
            <a:ext cx="1981230" cy="1833972"/>
          </a:xfrm>
          <a:prstGeom prst="rect">
            <a:avLst/>
          </a:prstGeom>
          <a:noFill/>
          <a:ln>
            <a:noFill/>
          </a:ln>
          <a:effectLst>
            <a:outerShdw blurRad="142875" dist="57150" dir="5700000" algn="bl" rotWithShape="0">
              <a:srgbClr val="000000">
                <a:alpha val="74000"/>
              </a:srgbClr>
            </a:outerShdw>
          </a:effectLst>
        </p:spPr>
      </p:pic>
      <p:pic>
        <p:nvPicPr>
          <p:cNvPr id="143" name="Google Shape;1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37240">
            <a:off x="5863294" y="1141607"/>
            <a:ext cx="1048686" cy="104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1999, they sold </a:t>
            </a:r>
            <a:r>
              <a:rPr lang="en-US" i="1" dirty="0" smtClean="0"/>
              <a:t>Zip2</a:t>
            </a:r>
            <a:r>
              <a:rPr lang="en-US" dirty="0" smtClean="0"/>
              <a:t> for </a:t>
            </a:r>
            <a:r>
              <a:rPr lang="es-CO" dirty="0"/>
              <a:t> </a:t>
            </a:r>
            <a:r>
              <a:rPr lang="es-CO" dirty="0" smtClean="0"/>
              <a:t>$307.000.000, </a:t>
            </a:r>
            <a:r>
              <a:rPr lang="en-US" dirty="0"/>
              <a:t>of which </a:t>
            </a:r>
            <a:r>
              <a:rPr lang="en-US" dirty="0" smtClean="0"/>
              <a:t>$22.000.000 was </a:t>
            </a:r>
            <a:r>
              <a:rPr lang="en-US" dirty="0"/>
              <a:t>from </a:t>
            </a:r>
            <a:r>
              <a:rPr lang="en-US" dirty="0" smtClean="0"/>
              <a:t>Elon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9" y="834888"/>
            <a:ext cx="5805101" cy="32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0;p40"/>
          <p:cNvSpPr txBox="1">
            <a:spLocks/>
          </p:cNvSpPr>
          <p:nvPr/>
        </p:nvSpPr>
        <p:spPr>
          <a:xfrm flipH="1">
            <a:off x="901148" y="4242864"/>
            <a:ext cx="7666382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the same year, he invested $12.000.000 in X.com a financial </a:t>
            </a:r>
            <a:r>
              <a:rPr lang="en-US" dirty="0"/>
              <a:t>company, </a:t>
            </a:r>
            <a:r>
              <a:rPr lang="en-US" dirty="0" smtClean="0"/>
              <a:t>called PayPal in 2001. </a:t>
            </a:r>
            <a:r>
              <a:rPr lang="en-US" dirty="0" smtClean="0"/>
              <a:t>He become in his CEO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2" y="569843"/>
            <a:ext cx="6099813" cy="34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32237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May 2002 he </a:t>
            </a:r>
            <a:r>
              <a:rPr lang="es-CO" dirty="0" err="1" smtClean="0"/>
              <a:t>founded</a:t>
            </a:r>
            <a:r>
              <a:rPr lang="es-CO" dirty="0" smtClean="0"/>
              <a:t> </a:t>
            </a:r>
            <a:r>
              <a:rPr lang="es-CO" dirty="0" err="1" smtClean="0"/>
              <a:t>SpaceX</a:t>
            </a:r>
            <a:r>
              <a:rPr lang="es-CO" dirty="0" smtClean="0"/>
              <a:t>, a </a:t>
            </a:r>
            <a:r>
              <a:rPr lang="es-CO" dirty="0" err="1" smtClean="0"/>
              <a:t>company</a:t>
            </a:r>
            <a:r>
              <a:rPr lang="es-CO" dirty="0" smtClean="0"/>
              <a:t> with </a:t>
            </a:r>
            <a:r>
              <a:rPr lang="es-CO" dirty="0" err="1" smtClean="0"/>
              <a:t>the</a:t>
            </a:r>
            <a:r>
              <a:rPr lang="es-CO" dirty="0" smtClean="0"/>
              <a:t> objetive to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spacial</a:t>
            </a:r>
            <a:r>
              <a:rPr lang="es-CO" dirty="0" smtClean="0"/>
              <a:t> </a:t>
            </a:r>
            <a:r>
              <a:rPr lang="es-CO" dirty="0" err="1" smtClean="0"/>
              <a:t>exploration</a:t>
            </a:r>
            <a:r>
              <a:rPr lang="es-CO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84" y="788504"/>
            <a:ext cx="6745232" cy="34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40"/>
          <p:cNvSpPr txBox="1">
            <a:spLocks/>
          </p:cNvSpPr>
          <p:nvPr/>
        </p:nvSpPr>
        <p:spPr>
          <a:xfrm flipH="1">
            <a:off x="0" y="432237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July 2002 they sold PayPal to eBay for $1.500.000.000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72" y="1159566"/>
            <a:ext cx="6371456" cy="27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32237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2003</a:t>
            </a:r>
            <a:r>
              <a:rPr lang="en-US" dirty="0" smtClean="0"/>
              <a:t> he </a:t>
            </a:r>
            <a:r>
              <a:rPr lang="es-CO" dirty="0" err="1" smtClean="0"/>
              <a:t>founded</a:t>
            </a:r>
            <a:r>
              <a:rPr lang="es-CO" dirty="0" smtClean="0"/>
              <a:t> Tesla </a:t>
            </a:r>
            <a:r>
              <a:rPr lang="es-CO" dirty="0" err="1" smtClean="0"/>
              <a:t>Inc</a:t>
            </a:r>
            <a:r>
              <a:rPr lang="es-CO" dirty="0"/>
              <a:t> a </a:t>
            </a:r>
            <a:r>
              <a:rPr lang="es-CO" dirty="0" err="1"/>
              <a:t>automobile</a:t>
            </a:r>
            <a:r>
              <a:rPr lang="es-CO" dirty="0"/>
              <a:t> </a:t>
            </a:r>
            <a:r>
              <a:rPr lang="es-CO" dirty="0" err="1" smtClean="0"/>
              <a:t>manufacturer</a:t>
            </a:r>
            <a:r>
              <a:rPr lang="es-CO" dirty="0" smtClean="0"/>
              <a:t> </a:t>
            </a:r>
            <a:r>
              <a:rPr lang="es-CO" dirty="0" err="1" smtClean="0"/>
              <a:t>company</a:t>
            </a:r>
            <a:r>
              <a:rPr lang="es-CO" dirty="0" smtClean="0"/>
              <a:t>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15" y="669234"/>
            <a:ext cx="6325369" cy="35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40"/>
          <p:cNvSpPr txBox="1">
            <a:spLocks/>
          </p:cNvSpPr>
          <p:nvPr/>
        </p:nvSpPr>
        <p:spPr>
          <a:xfrm flipH="1">
            <a:off x="0" y="432237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 </a:t>
            </a:r>
            <a:r>
              <a:rPr lang="en-US" dirty="0" smtClean="0"/>
              <a:t>2006 </a:t>
            </a:r>
            <a:r>
              <a:rPr lang="en-US" dirty="0"/>
              <a:t>he </a:t>
            </a:r>
            <a:r>
              <a:rPr lang="es-CO" dirty="0" err="1"/>
              <a:t>founded</a:t>
            </a:r>
            <a:r>
              <a:rPr lang="es-CO" dirty="0"/>
              <a:t> </a:t>
            </a:r>
            <a:r>
              <a:rPr lang="es-CO" dirty="0" smtClean="0"/>
              <a:t>Solar </a:t>
            </a:r>
            <a:r>
              <a:rPr lang="es-CO" dirty="0"/>
              <a:t>City a solar </a:t>
            </a:r>
            <a:r>
              <a:rPr lang="es-CO" dirty="0" err="1"/>
              <a:t>energy</a:t>
            </a:r>
            <a:r>
              <a:rPr lang="es-CO" dirty="0"/>
              <a:t> </a:t>
            </a:r>
            <a:r>
              <a:rPr lang="es-CO" dirty="0" err="1"/>
              <a:t>provider</a:t>
            </a:r>
            <a:r>
              <a:rPr lang="es-CO" dirty="0"/>
              <a:t>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16" y="569843"/>
            <a:ext cx="6477367" cy="36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9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834887" y="4295873"/>
            <a:ext cx="7474226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2014 he </a:t>
            </a:r>
            <a:r>
              <a:rPr lang="es-CO" dirty="0" err="1" smtClean="0"/>
              <a:t>founded</a:t>
            </a:r>
            <a:r>
              <a:rPr lang="es-CO" dirty="0" smtClean="0"/>
              <a:t> </a:t>
            </a:r>
            <a:r>
              <a:rPr lang="es-CO" dirty="0" err="1" smtClean="0"/>
              <a:t>Hyperloop</a:t>
            </a:r>
            <a:r>
              <a:rPr lang="es-CO" dirty="0" smtClean="0"/>
              <a:t> </a:t>
            </a:r>
            <a:r>
              <a:rPr lang="es-CO" dirty="0" err="1" smtClean="0"/>
              <a:t>One</a:t>
            </a:r>
            <a:r>
              <a:rPr lang="es-CO" dirty="0" smtClean="0"/>
              <a:t>, </a:t>
            </a:r>
            <a:r>
              <a:rPr lang="en-US" dirty="0"/>
              <a:t>a </a:t>
            </a:r>
            <a:r>
              <a:rPr lang="en-US" dirty="0" smtClean="0"/>
              <a:t>cargo or passenger transport with a speed like the speed of airplanes but is more economical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3" y="338880"/>
            <a:ext cx="5936974" cy="39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40"/>
          <p:cNvSpPr txBox="1">
            <a:spLocks/>
          </p:cNvSpPr>
          <p:nvPr/>
        </p:nvSpPr>
        <p:spPr>
          <a:xfrm flipH="1">
            <a:off x="821635" y="4382012"/>
            <a:ext cx="7474226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2015 he </a:t>
            </a:r>
            <a:r>
              <a:rPr lang="es-CO" dirty="0" err="1" smtClean="0"/>
              <a:t>founded</a:t>
            </a:r>
            <a:r>
              <a:rPr lang="es-CO" dirty="0" smtClean="0"/>
              <a:t> Open </a:t>
            </a:r>
            <a:r>
              <a:rPr lang="es-CO" dirty="0" err="1" smtClean="0"/>
              <a:t>Ai</a:t>
            </a:r>
            <a:r>
              <a:rPr lang="es-CO" dirty="0" smtClean="0"/>
              <a:t>, </a:t>
            </a:r>
            <a:r>
              <a:rPr lang="en-US" dirty="0"/>
              <a:t>a </a:t>
            </a:r>
            <a:r>
              <a:rPr lang="en-US" dirty="0" smtClean="0"/>
              <a:t>artificial intelligence company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0" y="801756"/>
            <a:ext cx="6751295" cy="32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5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40"/>
          <p:cNvSpPr txBox="1">
            <a:spLocks/>
          </p:cNvSpPr>
          <p:nvPr/>
        </p:nvSpPr>
        <p:spPr>
          <a:xfrm flipH="1">
            <a:off x="821635" y="4147930"/>
            <a:ext cx="7474226" cy="642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2016 he </a:t>
            </a:r>
            <a:r>
              <a:rPr lang="es-CO" dirty="0" err="1" smtClean="0"/>
              <a:t>started</a:t>
            </a:r>
            <a:r>
              <a:rPr lang="es-CO" dirty="0" smtClean="0"/>
              <a:t> </a:t>
            </a:r>
            <a:r>
              <a:rPr lang="es-CO" dirty="0" err="1" smtClean="0"/>
              <a:t>Neuralink</a:t>
            </a:r>
            <a:r>
              <a:rPr lang="es-CO" dirty="0" smtClean="0"/>
              <a:t>, a </a:t>
            </a:r>
            <a:r>
              <a:rPr lang="es-CO" dirty="0" err="1" smtClean="0"/>
              <a:t>project</a:t>
            </a:r>
            <a:r>
              <a:rPr lang="es-CO" dirty="0" smtClean="0"/>
              <a:t> </a:t>
            </a:r>
            <a:r>
              <a:rPr lang="es-CO" dirty="0" err="1" smtClean="0"/>
              <a:t>that</a:t>
            </a:r>
            <a:r>
              <a:rPr lang="es-CO" dirty="0" smtClean="0"/>
              <a:t> </a:t>
            </a:r>
            <a:r>
              <a:rPr lang="es-CO" dirty="0" err="1" smtClean="0"/>
              <a:t>studies</a:t>
            </a:r>
            <a:r>
              <a:rPr lang="es-CO" dirty="0" smtClean="0"/>
              <a:t> </a:t>
            </a:r>
            <a:r>
              <a:rPr lang="es-CO" dirty="0" err="1" smtClean="0"/>
              <a:t>how</a:t>
            </a:r>
            <a:r>
              <a:rPr lang="es-CO" dirty="0" smtClean="0"/>
              <a:t> to </a:t>
            </a:r>
            <a:r>
              <a:rPr lang="es-CO" dirty="0" err="1" smtClean="0"/>
              <a:t>build</a:t>
            </a:r>
            <a:r>
              <a:rPr lang="es-CO" dirty="0" smtClean="0"/>
              <a:t> </a:t>
            </a:r>
            <a:r>
              <a:rPr lang="es-CO" dirty="0" err="1" smtClean="0"/>
              <a:t>brain</a:t>
            </a:r>
            <a:r>
              <a:rPr lang="es-CO" dirty="0" smtClean="0"/>
              <a:t> </a:t>
            </a:r>
            <a:r>
              <a:rPr lang="en-US" dirty="0" smtClean="0"/>
              <a:t>– </a:t>
            </a:r>
            <a:r>
              <a:rPr lang="en-US" dirty="0"/>
              <a:t>computer interfaces. That is to </a:t>
            </a:r>
            <a:r>
              <a:rPr lang="en-US" dirty="0" smtClean="0"/>
              <a:t>say, how to connect a human brain with a micro computer.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8" y="383897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40"/>
          <p:cNvSpPr txBox="1">
            <a:spLocks/>
          </p:cNvSpPr>
          <p:nvPr/>
        </p:nvSpPr>
        <p:spPr>
          <a:xfrm flipH="1">
            <a:off x="821635" y="4382012"/>
            <a:ext cx="7474226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In 2016 he </a:t>
            </a:r>
            <a:r>
              <a:rPr lang="es-CO" dirty="0" err="1"/>
              <a:t>founded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Boring</a:t>
            </a:r>
            <a:r>
              <a:rPr lang="es-CO" dirty="0"/>
              <a:t> Company, </a:t>
            </a:r>
            <a:r>
              <a:rPr lang="en-US" dirty="0"/>
              <a:t>a excavation and </a:t>
            </a:r>
            <a:r>
              <a:rPr lang="en-US" dirty="0" smtClean="0"/>
              <a:t>infrastructure company.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81" y="443949"/>
            <a:ext cx="5544934" cy="36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Elon Musk was born on June 28</a:t>
            </a:r>
            <a:r>
              <a:rPr lang="en-US" baseline="30000" dirty="0" smtClean="0"/>
              <a:t>th</a:t>
            </a:r>
            <a:r>
              <a:rPr lang="en-US" dirty="0" smtClean="0"/>
              <a:t>, 1971 </a:t>
            </a:r>
            <a:r>
              <a:rPr lang="en-US" dirty="0"/>
              <a:t>in Pretoria, </a:t>
            </a:r>
            <a:r>
              <a:rPr lang="en-US" dirty="0" err="1" smtClean="0"/>
              <a:t>Sudafrica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4" y="415683"/>
            <a:ext cx="3772832" cy="3772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40"/>
          <p:cNvSpPr txBox="1">
            <a:spLocks/>
          </p:cNvSpPr>
          <p:nvPr/>
        </p:nvSpPr>
        <p:spPr>
          <a:xfrm flipH="1">
            <a:off x="4346713" y="0"/>
            <a:ext cx="496956" cy="15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900" dirty="0" smtClean="0"/>
              <a:t>…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9572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When </a:t>
            </a:r>
            <a:r>
              <a:rPr lang="en-US" dirty="0" smtClean="0"/>
              <a:t>he </a:t>
            </a:r>
            <a:r>
              <a:rPr lang="en-US" dirty="0"/>
              <a:t>was 10 years </a:t>
            </a:r>
            <a:r>
              <a:rPr lang="en-US" dirty="0" smtClean="0"/>
              <a:t>old, he become a programmer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5" y="761999"/>
            <a:ext cx="5621869" cy="3162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 smtClean="0"/>
              <a:t>At 12 </a:t>
            </a:r>
            <a:r>
              <a:rPr lang="es-CO" dirty="0" err="1" smtClean="0"/>
              <a:t>years</a:t>
            </a:r>
            <a:r>
              <a:rPr lang="es-CO" dirty="0" smtClean="0"/>
              <a:t> </a:t>
            </a:r>
            <a:r>
              <a:rPr lang="es-CO" dirty="0" err="1" smtClean="0"/>
              <a:t>old</a:t>
            </a:r>
            <a:r>
              <a:rPr lang="es-CO" dirty="0" smtClean="0"/>
              <a:t>, he </a:t>
            </a:r>
            <a:r>
              <a:rPr lang="es-CO" dirty="0" err="1" smtClean="0"/>
              <a:t>sold</a:t>
            </a:r>
            <a:r>
              <a:rPr lang="es-CO" dirty="0" smtClean="0"/>
              <a:t> </a:t>
            </a:r>
            <a:r>
              <a:rPr lang="es-CO" dirty="0" err="1" smtClean="0"/>
              <a:t>his</a:t>
            </a:r>
            <a:r>
              <a:rPr lang="es-CO" dirty="0" smtClean="0"/>
              <a:t> </a:t>
            </a:r>
            <a:r>
              <a:rPr lang="es-CO" dirty="0" err="1" smtClean="0"/>
              <a:t>videogame</a:t>
            </a:r>
            <a:r>
              <a:rPr lang="es-CO" dirty="0"/>
              <a:t> </a:t>
            </a:r>
            <a:r>
              <a:rPr lang="es-CO" dirty="0" err="1" smtClean="0"/>
              <a:t>Blastar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500 </a:t>
            </a:r>
            <a:r>
              <a:rPr lang="es-CO" dirty="0" err="1" smtClean="0"/>
              <a:t>dolars</a:t>
            </a:r>
            <a:r>
              <a:rPr lang="es-CO" dirty="0" smtClean="0"/>
              <a:t> 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09" y="457736"/>
            <a:ext cx="6115581" cy="37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At 17 years old, he decided to leave home for go to live in Canada.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98" y="523452"/>
            <a:ext cx="4853803" cy="36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When he was </a:t>
            </a:r>
            <a:r>
              <a:rPr lang="en-US" dirty="0" smtClean="0"/>
              <a:t>18 </a:t>
            </a:r>
            <a:r>
              <a:rPr lang="en-US" dirty="0"/>
              <a:t>years old, he </a:t>
            </a:r>
            <a:r>
              <a:rPr lang="en-US" dirty="0" smtClean="0"/>
              <a:t>returned </a:t>
            </a:r>
            <a:r>
              <a:rPr lang="en-US" dirty="0"/>
              <a:t>home </a:t>
            </a:r>
            <a:r>
              <a:rPr lang="en-US" dirty="0" smtClean="0"/>
              <a:t>whit is mother for go to live in </a:t>
            </a:r>
            <a:r>
              <a:rPr lang="es-CO" dirty="0"/>
              <a:t>Kingston, Ontario.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63" y="450575"/>
            <a:ext cx="2818347" cy="3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75995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He joined at </a:t>
            </a:r>
            <a:r>
              <a:rPr lang="en-US" dirty="0" err="1" smtClean="0"/>
              <a:t>Pennsylvnia</a:t>
            </a:r>
            <a:r>
              <a:rPr lang="es-CO" dirty="0" smtClean="0"/>
              <a:t> </a:t>
            </a:r>
            <a:r>
              <a:rPr lang="es-CO" dirty="0" err="1" smtClean="0"/>
              <a:t>University</a:t>
            </a:r>
            <a:r>
              <a:rPr lang="es-CO" dirty="0" smtClean="0"/>
              <a:t> in 1992.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9" y="637461"/>
            <a:ext cx="4558381" cy="35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32237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After </a:t>
            </a:r>
            <a:r>
              <a:rPr lang="en-US" dirty="0" smtClean="0"/>
              <a:t>finishing, he joined at Stanford University in1995. 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94" y="662609"/>
            <a:ext cx="6066412" cy="34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9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1040296" y="4214191"/>
            <a:ext cx="7315200" cy="689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A few days later, he decided to leave the university to create his own company </a:t>
            </a:r>
            <a:r>
              <a:rPr lang="en-US" i="1" dirty="0" smtClean="0"/>
              <a:t>Zip2 </a:t>
            </a:r>
            <a:r>
              <a:rPr lang="en-US" dirty="0" smtClean="0"/>
              <a:t>with his brother </a:t>
            </a:r>
            <a:r>
              <a:rPr lang="es-CO" dirty="0" err="1" smtClean="0"/>
              <a:t>Kimbal</a:t>
            </a:r>
            <a:r>
              <a:rPr lang="es-CO" dirty="0" smtClean="0"/>
              <a:t> </a:t>
            </a:r>
            <a:r>
              <a:rPr lang="es-CO" dirty="0" err="1" smtClean="0"/>
              <a:t>ans</a:t>
            </a:r>
            <a:r>
              <a:rPr lang="es-CO" dirty="0" smtClean="0"/>
              <a:t> </a:t>
            </a:r>
            <a:r>
              <a:rPr lang="es-CO" dirty="0" err="1" smtClean="0"/>
              <a:t>his</a:t>
            </a:r>
            <a:r>
              <a:rPr lang="es-CO" dirty="0" smtClean="0"/>
              <a:t> </a:t>
            </a:r>
            <a:r>
              <a:rPr lang="es-CO" dirty="0" err="1" smtClean="0"/>
              <a:t>friend</a:t>
            </a:r>
            <a:r>
              <a:rPr lang="es-CO" dirty="0" smtClean="0"/>
              <a:t> </a:t>
            </a:r>
            <a:r>
              <a:rPr lang="es-CO" dirty="0"/>
              <a:t>Greg </a:t>
            </a:r>
            <a:r>
              <a:rPr lang="es-CO" dirty="0" smtClean="0"/>
              <a:t>Kouri.</a:t>
            </a:r>
            <a:endParaRPr lang="en-US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76" y="569844"/>
            <a:ext cx="6360240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4752"/>
      </p:ext>
    </p:extLst>
  </p:cSld>
  <p:clrMapOvr>
    <a:masterClrMapping/>
  </p:clrMapOvr>
</p:sld>
</file>

<file path=ppt/theme/theme1.xml><?xml version="1.0" encoding="utf-8"?>
<a:theme xmlns:a="http://schemas.openxmlformats.org/drawingml/2006/main" name="Memories Photo Album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2EA"/>
      </a:lt2>
      <a:accent1>
        <a:srgbClr val="000000"/>
      </a:accent1>
      <a:accent2>
        <a:srgbClr val="F64245"/>
      </a:accent2>
      <a:accent3>
        <a:srgbClr val="AFDAD7"/>
      </a:accent3>
      <a:accent4>
        <a:srgbClr val="E0BF6E"/>
      </a:accent4>
      <a:accent5>
        <a:srgbClr val="49B6BB"/>
      </a:accent5>
      <a:accent6>
        <a:srgbClr val="F0C36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293</Words>
  <Application>Microsoft Office PowerPoint</Application>
  <PresentationFormat>Presentación en pantalla (16:9)</PresentationFormat>
  <Paragraphs>21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Nanum Pen Script</vt:lpstr>
      <vt:lpstr>Fira Sans Extra Condensed Medium</vt:lpstr>
      <vt:lpstr>Arial</vt:lpstr>
      <vt:lpstr>Roboto Light</vt:lpstr>
      <vt:lpstr>Memories Photo Album by Slidesgo</vt:lpstr>
      <vt:lpstr>Elon’s MUsk Biography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Biography</dc:title>
  <dc:creator>Alejo</dc:creator>
  <cp:lastModifiedBy>Alejo Giraldo</cp:lastModifiedBy>
  <cp:revision>28</cp:revision>
  <dcterms:modified xsi:type="dcterms:W3CDTF">2021-09-14T17:51:20Z</dcterms:modified>
</cp:coreProperties>
</file>